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2209AA-5B27-481C-908F-5EEE08DC0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8913CF1-339A-47D9-97FD-974B63A98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81D7BE-D889-42F6-AE71-8F1F1BD7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04F-EBC6-47A7-93EE-B9469B02CEBF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8278D3-01F5-4ED8-B325-03862EE9F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7509D1-5A71-44B9-892D-E258FFF12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6B28-586C-4C3B-9F1A-0F430CC9D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75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0CCB1E-050E-4975-B6E3-72C905576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D0DF4F7-C65F-4341-BD48-8570D8D44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6ECF74-85B8-4884-B9B6-ACE09F81A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04F-EBC6-47A7-93EE-B9469B02CEBF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F499DE-696E-4488-A60A-7801F0839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E8844D-B9A1-4ADF-B25B-86756C87C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6B28-586C-4C3B-9F1A-0F430CC9D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341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48EADB5-60C5-4351-A233-D82C903E89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7CA8EA7-EC9A-4260-9846-4F0B4C372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D1EEEF-8C31-4F7C-9E17-C9A41FAB4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04F-EBC6-47A7-93EE-B9469B02CEBF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9392A6-8E7C-4616-BC69-A0A41FCC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8007F2-154A-41C7-9EE4-6DA13D46C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6B28-586C-4C3B-9F1A-0F430CC9D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75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A6FA32-9789-4469-94FD-EC9CE217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44EE65-05A7-45C4-9B2D-5D83EA380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3367E0-9874-4715-B700-C7EFB1AE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04F-EBC6-47A7-93EE-B9469B02CEBF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9AE03D-EC5C-47D4-9F6B-2951EF1B5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5FDF55-4317-452F-BBEB-3E127D888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6B28-586C-4C3B-9F1A-0F430CC9D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53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EF630A-447E-4495-B2A9-528125897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AFFDD15-05E2-4186-8EEC-DB7FB793E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45DCDE-6022-4C1B-810D-C0C603A6B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04F-EBC6-47A7-93EE-B9469B02CEBF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421ED9-07E9-481C-B5A6-B576434A6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9E0612-A866-454F-A868-B7509A3E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6B28-586C-4C3B-9F1A-0F430CC9D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57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ABFA22-4E9E-48E8-8BD8-F105480D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98E6C4-C375-4F6D-9E12-227CD73346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DD2EF70-F9A7-4518-9C7E-B32B59BC2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BDF4E1D-5D53-485F-9ED2-341132C01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04F-EBC6-47A7-93EE-B9469B02CEBF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A818E-B0D3-4D4E-A08E-2CEA1E76F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4C3093-B0C0-4A4E-A425-4102B9DB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6B28-586C-4C3B-9F1A-0F430CC9D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79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211288-0CFC-4D73-92A9-C86F8AF8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170D54F-3D3A-4781-B231-EED9CB0E5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53ACAC6-94D8-494A-81D4-3F6AB68C4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319ED06-150B-41E3-AF5D-86F1000E6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63BDE01-621B-4C44-8F0F-ECDD15C30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A216AD7-CB78-47C7-BF9D-33A8DD7BF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04F-EBC6-47A7-93EE-B9469B02CEBF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A6F6B9A-1E00-428D-9C5D-7424E043C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30AF07F-5873-42B2-8BB3-AA2CE792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6B28-586C-4C3B-9F1A-0F430CC9D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21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B2A3F3-90EE-4BFB-81A1-D793957F1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9B28F82-4E0F-4714-96A2-AA1A49F5D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04F-EBC6-47A7-93EE-B9469B02CEBF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7D6BE76-AE0D-4F0F-A1D5-70B31D8C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4CB95E-80CF-4645-B439-0DD4BA896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6B28-586C-4C3B-9F1A-0F430CC9D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206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538FB29-561B-4562-98C6-B782FF06E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04F-EBC6-47A7-93EE-B9469B02CEBF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BFC075C-8214-40C7-BD65-A62DFB28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4441A60-10BD-4561-ACB1-20CCC75A6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6B28-586C-4C3B-9F1A-0F430CC9D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49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A37335-3521-4041-B30E-884BA1DB3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FB811B-29F4-46CB-9249-A8445D9BF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3B3B515-6F9B-4FB2-BD7B-417224F8E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10FF7FA-FBA3-4060-AECE-5E41865BD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04F-EBC6-47A7-93EE-B9469B02CEBF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7489E0C-D8E2-4593-B1B2-E333F0510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BC7AE2-2B68-4496-8C3A-2F9EC275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6B28-586C-4C3B-9F1A-0F430CC9D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9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719E39-7D27-4147-A08A-F9BE86596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BABA401-97D3-43D8-862D-542B2584E1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AD760A2-D5DA-4796-B1B1-973F55E27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583AA9A-E365-4870-A0F3-BD665121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04F-EBC6-47A7-93EE-B9469B02CEBF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F509592-55E3-475F-B5E0-15F5D2A37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D80873B-52C4-4D30-8AE0-EB5695C6F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6B28-586C-4C3B-9F1A-0F430CC9D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11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9A067CA-6E92-47C2-B10D-4A8AD0EB2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F8DF8BB-2D00-4496-B121-B3F80F540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8B2A24-99E3-45F8-BE50-A6AEC21E0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B204F-EBC6-47A7-93EE-B9469B02CEBF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21D2FF-FDE1-4760-8062-20E06A3D4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CB1D17-4842-4AFF-93A2-1AA7F8F94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C6B28-586C-4C3B-9F1A-0F430CC9D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838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C823CA9-99B1-433D-AA15-31DBBDD33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0"/>
            <a:ext cx="11887200" cy="668655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7ECD5E9-1B3B-43D2-BED5-5FD2E99878FA}"/>
              </a:ext>
            </a:extLst>
          </p:cNvPr>
          <p:cNvSpPr txBox="1"/>
          <p:nvPr/>
        </p:nvSpPr>
        <p:spPr>
          <a:xfrm>
            <a:off x="7883371" y="2686722"/>
            <a:ext cx="2562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Benessere psico-fisico anziché fisico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613BA203-D4EE-46B9-A271-0584849F8A90}"/>
              </a:ext>
            </a:extLst>
          </p:cNvPr>
          <p:cNvSpPr/>
          <p:nvPr/>
        </p:nvSpPr>
        <p:spPr>
          <a:xfrm>
            <a:off x="6312024" y="3276600"/>
            <a:ext cx="1384176" cy="3905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0F75E73F-D0ED-4D97-B71F-160F4745F8AE}"/>
              </a:ext>
            </a:extLst>
          </p:cNvPr>
          <p:cNvCxnSpPr/>
          <p:nvPr/>
        </p:nvCxnSpPr>
        <p:spPr>
          <a:xfrm flipH="1">
            <a:off x="7350711" y="2982897"/>
            <a:ext cx="532660" cy="221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52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479355A-60D6-49EC-A89A-5EEB72A78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55" y="160907"/>
            <a:ext cx="11471924" cy="645295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F9AC57C-759A-4039-BC33-0DC4AFB754C4}"/>
              </a:ext>
            </a:extLst>
          </p:cNvPr>
          <p:cNvSpPr txBox="1"/>
          <p:nvPr/>
        </p:nvSpPr>
        <p:spPr>
          <a:xfrm>
            <a:off x="6138909" y="4953740"/>
            <a:ext cx="5033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Incontri informativi, serate divulgative, aperitivi e cene a tema per soddisfare le curiosità sui temi riguardanti la sana e corretta alimentazione. Inserire la mela come negli altri ??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B67A8FA-BBFC-4296-8EA8-239B2071F81C}"/>
              </a:ext>
            </a:extLst>
          </p:cNvPr>
          <p:cNvSpPr txBox="1"/>
          <p:nvPr/>
        </p:nvSpPr>
        <p:spPr>
          <a:xfrm>
            <a:off x="7368466" y="263843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Incontri e serate a tema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DA512B21-5DAF-47B0-BE75-4CCBACA7A52F}"/>
              </a:ext>
            </a:extLst>
          </p:cNvPr>
          <p:cNvCxnSpPr/>
          <p:nvPr/>
        </p:nvCxnSpPr>
        <p:spPr>
          <a:xfrm>
            <a:off x="7794594" y="3062796"/>
            <a:ext cx="0" cy="324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BB903EC1-0CE6-4A79-BCE0-4FF34B384B9F}"/>
              </a:ext>
            </a:extLst>
          </p:cNvPr>
          <p:cNvCxnSpPr/>
          <p:nvPr/>
        </p:nvCxnSpPr>
        <p:spPr>
          <a:xfrm>
            <a:off x="7661429" y="3531167"/>
            <a:ext cx="19885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ED66114-EC06-4A7B-BEA0-553E8D8087FD}"/>
              </a:ext>
            </a:extLst>
          </p:cNvPr>
          <p:cNvCxnSpPr>
            <a:cxnSpLocks/>
          </p:cNvCxnSpPr>
          <p:nvPr/>
        </p:nvCxnSpPr>
        <p:spPr>
          <a:xfrm>
            <a:off x="6320901" y="3763466"/>
            <a:ext cx="7723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88B20F42-C746-411D-9B3C-1B53F47F5140}"/>
              </a:ext>
            </a:extLst>
          </p:cNvPr>
          <p:cNvCxnSpPr/>
          <p:nvPr/>
        </p:nvCxnSpPr>
        <p:spPr>
          <a:xfrm flipV="1">
            <a:off x="8584707" y="4593096"/>
            <a:ext cx="0" cy="29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9D989B76-ACCE-4984-8A18-3110B1056502}"/>
              </a:ext>
            </a:extLst>
          </p:cNvPr>
          <p:cNvCxnSpPr/>
          <p:nvPr/>
        </p:nvCxnSpPr>
        <p:spPr>
          <a:xfrm>
            <a:off x="6320901" y="4270159"/>
            <a:ext cx="36842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BA6F6F2-5B7A-417C-B584-DBA63621C16C}"/>
              </a:ext>
            </a:extLst>
          </p:cNvPr>
          <p:cNvCxnSpPr>
            <a:cxnSpLocks/>
          </p:cNvCxnSpPr>
          <p:nvPr/>
        </p:nvCxnSpPr>
        <p:spPr>
          <a:xfrm>
            <a:off x="6260237" y="4529091"/>
            <a:ext cx="1401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44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F745C42-403E-40BF-AD24-64A80D160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01" y="124287"/>
            <a:ext cx="11750089" cy="6609425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572E9173-F79E-46CD-8774-D2721197F908}"/>
              </a:ext>
            </a:extLst>
          </p:cNvPr>
          <p:cNvCxnSpPr/>
          <p:nvPr/>
        </p:nvCxnSpPr>
        <p:spPr>
          <a:xfrm flipV="1">
            <a:off x="3000652" y="3755254"/>
            <a:ext cx="1526959" cy="967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>
            <a:extLst>
              <a:ext uri="{FF2B5EF4-FFF2-40B4-BE49-F238E27FC236}">
                <a16:creationId xmlns:a16="http://schemas.microsoft.com/office/drawing/2014/main" id="{3C78D70F-C90A-4C3A-96A3-54A19DA74DCA}"/>
              </a:ext>
            </a:extLst>
          </p:cNvPr>
          <p:cNvSpPr/>
          <p:nvPr/>
        </p:nvSpPr>
        <p:spPr>
          <a:xfrm>
            <a:off x="932155" y="3773010"/>
            <a:ext cx="2041864" cy="24591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6438C9D-62CC-4BA0-9025-DD8583D4ACC2}"/>
              </a:ext>
            </a:extLst>
          </p:cNvPr>
          <p:cNvSpPr txBox="1"/>
          <p:nvPr/>
        </p:nvSpPr>
        <p:spPr>
          <a:xfrm>
            <a:off x="3080552" y="5175682"/>
            <a:ext cx="3373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Se si spostasse tutto nella stessa colonna ?</a:t>
            </a:r>
          </a:p>
        </p:txBody>
      </p:sp>
    </p:spTree>
    <p:extLst>
      <p:ext uri="{BB962C8B-B14F-4D97-AF65-F5344CB8AC3E}">
        <p14:creationId xmlns:p14="http://schemas.microsoft.com/office/powerpoint/2010/main" val="3966229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5EA6C04-9E61-4BB2-B86B-E8DE19B5C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53" y="310717"/>
            <a:ext cx="10981679" cy="5979111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0765F95C-B105-4A58-B72B-B12C5186AEC9}"/>
              </a:ext>
            </a:extLst>
          </p:cNvPr>
          <p:cNvCxnSpPr/>
          <p:nvPr/>
        </p:nvCxnSpPr>
        <p:spPr>
          <a:xfrm flipV="1">
            <a:off x="7439487" y="5033639"/>
            <a:ext cx="0" cy="381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D8C6552-C201-4EB9-9E81-0E5C0CD043C5}"/>
              </a:ext>
            </a:extLst>
          </p:cNvPr>
          <p:cNvSpPr txBox="1"/>
          <p:nvPr/>
        </p:nvSpPr>
        <p:spPr>
          <a:xfrm>
            <a:off x="6906827" y="5415379"/>
            <a:ext cx="1722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Errore di scrittura !</a:t>
            </a:r>
          </a:p>
        </p:txBody>
      </p:sp>
    </p:spTree>
    <p:extLst>
      <p:ext uri="{BB962C8B-B14F-4D97-AF65-F5344CB8AC3E}">
        <p14:creationId xmlns:p14="http://schemas.microsoft.com/office/powerpoint/2010/main" val="187867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3B7A992-9DEB-4A3E-8995-CD7BFB887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4955"/>
            <a:ext cx="12192000" cy="5908089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0895452F-5A06-43B1-8A72-3D830516156F}"/>
              </a:ext>
            </a:extLst>
          </p:cNvPr>
          <p:cNvCxnSpPr>
            <a:cxnSpLocks/>
          </p:cNvCxnSpPr>
          <p:nvPr/>
        </p:nvCxnSpPr>
        <p:spPr>
          <a:xfrm flipH="1">
            <a:off x="9650028" y="3169328"/>
            <a:ext cx="6125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46FAA72-F5B2-4E3C-B628-3EA2CF0B3866}"/>
              </a:ext>
            </a:extLst>
          </p:cNvPr>
          <p:cNvSpPr txBox="1"/>
          <p:nvPr/>
        </p:nvSpPr>
        <p:spPr>
          <a:xfrm>
            <a:off x="10466772" y="2846162"/>
            <a:ext cx="105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Manca la parentesi</a:t>
            </a:r>
          </a:p>
        </p:txBody>
      </p:sp>
    </p:spTree>
    <p:extLst>
      <p:ext uri="{BB962C8B-B14F-4D97-AF65-F5344CB8AC3E}">
        <p14:creationId xmlns:p14="http://schemas.microsoft.com/office/powerpoint/2010/main" val="1222574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8CF65D9-6AB7-45D9-9ADD-FED23EB22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0" y="432013"/>
            <a:ext cx="11455153" cy="6164096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64C7DFCF-E551-46FD-AAD9-5B57827783FD}"/>
              </a:ext>
            </a:extLst>
          </p:cNvPr>
          <p:cNvSpPr/>
          <p:nvPr/>
        </p:nvSpPr>
        <p:spPr>
          <a:xfrm>
            <a:off x="2059619" y="3213717"/>
            <a:ext cx="6968971" cy="12695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94A8B1FB-EE9D-49A1-9E8E-D91B30E5F5F2}"/>
              </a:ext>
            </a:extLst>
          </p:cNvPr>
          <p:cNvCxnSpPr/>
          <p:nvPr/>
        </p:nvCxnSpPr>
        <p:spPr>
          <a:xfrm flipV="1">
            <a:off x="8951651" y="3286556"/>
            <a:ext cx="1180730" cy="310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3ECB822-7D05-4C99-864B-8E6CED6DD9C6}"/>
              </a:ext>
            </a:extLst>
          </p:cNvPr>
          <p:cNvSpPr txBox="1"/>
          <p:nvPr/>
        </p:nvSpPr>
        <p:spPr>
          <a:xfrm>
            <a:off x="10132381" y="2459115"/>
            <a:ext cx="1612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Perché è sotto la voce «consigli» ? Non fa parte degli articoli ?</a:t>
            </a:r>
          </a:p>
        </p:txBody>
      </p:sp>
    </p:spTree>
    <p:extLst>
      <p:ext uri="{BB962C8B-B14F-4D97-AF65-F5344CB8AC3E}">
        <p14:creationId xmlns:p14="http://schemas.microsoft.com/office/powerpoint/2010/main" val="2924975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93EBD0A-31E7-4B15-9E56-19FDE968B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1F27F327-748B-4621-9A3B-BE8981BDF515}"/>
              </a:ext>
            </a:extLst>
          </p:cNvPr>
          <p:cNvSpPr/>
          <p:nvPr/>
        </p:nvSpPr>
        <p:spPr>
          <a:xfrm>
            <a:off x="319596" y="4057095"/>
            <a:ext cx="5699464" cy="2263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Inserire la copertina della rivista </a:t>
            </a:r>
            <a:r>
              <a:rPr lang="it-IT" dirty="0" err="1"/>
              <a:t>SportDiPiù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8371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C823CA9-99B1-433D-AA15-31DBBDD33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11887200" cy="668655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EFC5551-4950-4E82-B515-6FB43EE7365B}"/>
              </a:ext>
            </a:extLst>
          </p:cNvPr>
          <p:cNvSpPr txBox="1"/>
          <p:nvPr/>
        </p:nvSpPr>
        <p:spPr>
          <a:xfrm>
            <a:off x="3453413" y="1484335"/>
            <a:ext cx="371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AGGIUNGERE L’ICONA HOME</a:t>
            </a:r>
          </a:p>
        </p:txBody>
      </p:sp>
    </p:spTree>
    <p:extLst>
      <p:ext uri="{BB962C8B-B14F-4D97-AF65-F5344CB8AC3E}">
        <p14:creationId xmlns:p14="http://schemas.microsoft.com/office/powerpoint/2010/main" val="12292557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79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Federica</dc:creator>
  <cp:lastModifiedBy>Federica</cp:lastModifiedBy>
  <cp:revision>7</cp:revision>
  <dcterms:created xsi:type="dcterms:W3CDTF">2020-03-26T14:35:48Z</dcterms:created>
  <dcterms:modified xsi:type="dcterms:W3CDTF">2020-03-26T17:00:39Z</dcterms:modified>
</cp:coreProperties>
</file>